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4" r:id="rId9"/>
    <p:sldId id="267" r:id="rId10"/>
    <p:sldId id="265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BE8AA9-693D-4218-BB61-902995C7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D7C70-69B6-4EE7-9C9C-B5472F99FA37}"/>
              </a:ext>
            </a:extLst>
          </p:cNvPr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turrets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41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0683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레이저 쏘는 터렛</a:t>
            </a:r>
            <a:r>
              <a:rPr lang="en-US" altLang="ko-KR" sz="1200"/>
              <a:t>(</a:t>
            </a:r>
            <a:r>
              <a:rPr lang="ko-KR" altLang="en-US" sz="1200"/>
              <a:t>레이저</a:t>
            </a:r>
            <a:r>
              <a:rPr lang="en-US" altLang="ko-KR" sz="1200"/>
              <a:t>(</a:t>
            </a:r>
            <a:r>
              <a:rPr lang="ko-KR" altLang="en-US" sz="1200"/>
              <a:t>기즈모</a:t>
            </a:r>
            <a:r>
              <a:rPr lang="en-US" altLang="ko-KR" sz="1200"/>
              <a:t>)</a:t>
            </a:r>
            <a:r>
              <a:rPr lang="ko-KR" altLang="en-US" sz="1200"/>
              <a:t> 에 닿으면 총알 난사</a:t>
            </a:r>
            <a:r>
              <a:rPr lang="en-US" altLang="ko-KR" sz="120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1E6E3-791A-4B5A-95AD-449DB877DEAB}"/>
              </a:ext>
            </a:extLst>
          </p:cNvPr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 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16ED1-B962-4E34-B428-394CD1C78B86}"/>
              </a:ext>
            </a:extLst>
          </p:cNvPr>
          <p:cNvSpPr txBox="1"/>
          <p:nvPr/>
        </p:nvSpPr>
        <p:spPr>
          <a:xfrm>
            <a:off x="453006" y="1082180"/>
            <a:ext cx="11132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          0</a:t>
            </a:r>
            <a:endParaRPr lang="en-US" altLang="ko-KR" sz="1600" dirty="0"/>
          </a:p>
          <a:p>
            <a:r>
              <a:rPr lang="en-US" altLang="ko-KR" sz="1600" dirty="0"/>
              <a:t>	 </a:t>
            </a:r>
          </a:p>
          <a:p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          0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         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맵 생성</a:t>
            </a:r>
            <a:r>
              <a:rPr lang="en-US" altLang="ko-KR" sz="1600" dirty="0">
                <a:sym typeface="Wingdings" panose="05000000000000000000" pitchFamily="2" charset="2"/>
              </a:rPr>
              <a:t>					--------------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버튼 누르면 큐브 드랍       </a:t>
            </a:r>
            <a:r>
              <a:rPr lang="en-US" altLang="ko-KR" sz="1600" dirty="0">
                <a:sym typeface="Wingdings" panose="05000000000000000000" pitchFamily="2" charset="2"/>
              </a:rPr>
              <a:t>			--------------</a:t>
            </a:r>
          </a:p>
        </p:txBody>
      </p:sp>
    </p:spTree>
    <p:extLst>
      <p:ext uri="{BB962C8B-B14F-4D97-AF65-F5344CB8AC3E}">
        <p14:creationId xmlns:p14="http://schemas.microsoft.com/office/powerpoint/2010/main" val="198251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F1451-41DE-447D-AC38-C6910CEA526A}"/>
              </a:ext>
            </a:extLst>
          </p:cNvPr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참고한 영상들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DDFDB-6FBB-435E-9E89-E4766153579D}"/>
              </a:ext>
            </a:extLst>
          </p:cNvPr>
          <p:cNvSpPr txBox="1"/>
          <p:nvPr/>
        </p:nvSpPr>
        <p:spPr>
          <a:xfrm>
            <a:off x="545284" y="1359017"/>
            <a:ext cx="1103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https://www.youtube.com/watch?v=qQLvcS9FxnY</a:t>
            </a:r>
            <a:r>
              <a:rPr lang="en-US" altLang="ko-KR" dirty="0"/>
              <a:t> - test controller(</a:t>
            </a:r>
            <a:r>
              <a:rPr lang="ko-KR" altLang="en-US" dirty="0"/>
              <a:t>카메라 회전 부분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u="sng" dirty="0">
                <a:hlinkClick r:id="rId3"/>
              </a:rPr>
              <a:t>https://www.youtube.com/watch?v=WQAaiI-E12s</a:t>
            </a:r>
            <a:r>
              <a:rPr lang="en-US" altLang="ko-KR" dirty="0"/>
              <a:t> - test controller, portal Manager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8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>
            <a:extLst>
              <a:ext uri="{FF2B5EF4-FFF2-40B4-BE49-F238E27FC236}">
                <a16:creationId xmlns:a16="http://schemas.microsoft.com/office/drawing/2014/main" id="{E6DB1903-3DA6-4FB9-922A-C8E093AF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95" y="1437664"/>
            <a:ext cx="7376718" cy="41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C64E-F44D-4F02-A48D-B9C31E384AED}"/>
              </a:ext>
            </a:extLst>
          </p:cNvPr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grabbing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3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188</Words>
  <Application>Microsoft Office PowerPoint</Application>
  <PresentationFormat>와이드스크린</PresentationFormat>
  <Paragraphs>47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14</cp:revision>
  <dcterms:created xsi:type="dcterms:W3CDTF">2024-06-10T09:28:18Z</dcterms:created>
  <dcterms:modified xsi:type="dcterms:W3CDTF">2024-06-21T09:43:30Z</dcterms:modified>
  <cp:version>0906.0100.01</cp:version>
</cp:coreProperties>
</file>